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73" r:id="rId4"/>
    <p:sldId id="274" r:id="rId5"/>
    <p:sldId id="275" r:id="rId6"/>
    <p:sldId id="276" r:id="rId7"/>
    <p:sldId id="277" r:id="rId8"/>
    <p:sldId id="278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79" r:id="rId21"/>
    <p:sldId id="291" r:id="rId22"/>
    <p:sldId id="292" r:id="rId23"/>
    <p:sldId id="293" r:id="rId24"/>
    <p:sldId id="295" r:id="rId25"/>
    <p:sldId id="297" r:id="rId26"/>
    <p:sldId id="299" r:id="rId27"/>
    <p:sldId id="300" r:id="rId28"/>
    <p:sldId id="301" r:id="rId29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FF3333"/>
    <a:srgbClr val="58C2BA"/>
    <a:srgbClr val="16A3AC"/>
    <a:srgbClr val="66FF33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5.wdp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6.wdp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4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D1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581433-D4C0-06E7-BAF5-2344157BE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53D626-F0CB-E6F5-BC78-D2B7D5A6607B}"/>
              </a:ext>
            </a:extLst>
          </p:cNvPr>
          <p:cNvSpPr txBox="1"/>
          <p:nvPr/>
        </p:nvSpPr>
        <p:spPr>
          <a:xfrm>
            <a:off x="0" y="879921"/>
            <a:ext cx="10058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8000" b="0" i="0" u="none" strike="noStrike" kern="1200" cap="none" spc="0" normalizeH="0" baseline="0" noProof="0" dirty="0">
                <a:ln w="3175"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كتاب التلوين</a:t>
            </a:r>
            <a:endParaRPr kumimoji="0" lang="en-US" sz="8000" b="0" i="0" u="none" strike="noStrike" kern="1200" cap="none" spc="0" normalizeH="0" baseline="0" noProof="0" dirty="0">
              <a:ln w="3175">
                <a:solidFill>
                  <a:sysClr val="windowText" lastClr="000000"/>
                </a:solidFill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8FF114-6A8E-5A12-AEF7-C6462F7A8FEA}"/>
              </a:ext>
            </a:extLst>
          </p:cNvPr>
          <p:cNvSpPr txBox="1"/>
          <p:nvPr/>
        </p:nvSpPr>
        <p:spPr>
          <a:xfrm>
            <a:off x="0" y="-60303"/>
            <a:ext cx="10058400" cy="1107996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ف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4472C4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و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ا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ك</a:t>
            </a:r>
            <a:r>
              <a:rPr kumimoji="0" lang="ar-AE" sz="66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70AD47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ه</a:t>
            </a:r>
            <a:endParaRPr kumimoji="0" lang="ar-AE" sz="6600" b="0" i="0" u="none" strike="noStrike" kern="1200" cap="none" spc="0" normalizeH="0" baseline="0" noProof="0" dirty="0">
              <a:ln w="12700">
                <a:solidFill>
                  <a:sysClr val="windowText" lastClr="000000"/>
                </a:solidFill>
              </a:ln>
              <a:solidFill>
                <a:srgbClr val="FF0000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363202" y="963994"/>
            <a:ext cx="387324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يوسفي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E5D7EF-07BB-857E-6BED-15502CA31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391" y1="58984" x2="32910" y2="61816"/>
                        <a14:foregroundMark x1="32910" y1="61816" x2="38867" y2="59863"/>
                        <a14:foregroundMark x1="38867" y1="59863" x2="39746" y2="58008"/>
                        <a14:foregroundMark x1="27734" y1="49023" x2="41699" y2="31445"/>
                        <a14:foregroundMark x1="41699" y1="31250" x2="34180" y2="34961"/>
                        <a14:foregroundMark x1="34180" y1="34961" x2="33887" y2="35254"/>
                        <a14:foregroundMark x1="15234" y1="66406" x2="23828" y2="72461"/>
                        <a14:foregroundMark x1="23828" y1="72461" x2="30469" y2="74902"/>
                        <a14:foregroundMark x1="30469" y1="74902" x2="38574" y2="73242"/>
                        <a14:foregroundMark x1="38574" y1="73242" x2="43262" y2="67871"/>
                        <a14:foregroundMark x1="43262" y1="67871" x2="43750" y2="66797"/>
                        <a14:foregroundMark x1="66016" y1="34082" x2="55273" y2="28711"/>
                        <a14:foregroundMark x1="29297" y1="18945" x2="23145" y2="21484"/>
                        <a14:foregroundMark x1="23145" y1="21484" x2="23145" y2="21777"/>
                        <a14:foregroundMark x1="35840" y1="19043" x2="29297" y2="18848"/>
                        <a14:foregroundMark x1="29297" y1="18848" x2="28906" y2="19141"/>
                        <a14:foregroundMark x1="74609" y1="15625" x2="67383" y2="15332"/>
                        <a14:foregroundMark x1="67383" y1="15332" x2="65723" y2="16406"/>
                        <a14:foregroundMark x1="70898" y1="15430" x2="72363" y2="15234"/>
                        <a14:foregroundMark x1="72852" y1="15039" x2="75000" y2="15625"/>
                        <a14:foregroundMark x1="33691" y1="18652" x2="26758" y2="20801"/>
                        <a14:foregroundMark x1="33301" y1="18652" x2="28125" y2="18945"/>
                        <a14:foregroundMark x1="28027" y1="18945" x2="31348" y2="185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202" y="2081447"/>
            <a:ext cx="3609505" cy="36095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27F5E5-62A1-1702-C5AB-6EC7568115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391" y1="58984" x2="32910" y2="61816"/>
                        <a14:foregroundMark x1="32910" y1="61816" x2="38867" y2="59863"/>
                        <a14:foregroundMark x1="38867" y1="59863" x2="39746" y2="58008"/>
                        <a14:foregroundMark x1="27734" y1="49023" x2="41699" y2="31445"/>
                        <a14:foregroundMark x1="41699" y1="31250" x2="34180" y2="34961"/>
                        <a14:foregroundMark x1="34180" y1="34961" x2="33887" y2="35254"/>
                        <a14:foregroundMark x1="15234" y1="66406" x2="23828" y2="72461"/>
                        <a14:foregroundMark x1="23828" y1="72461" x2="30469" y2="74902"/>
                        <a14:foregroundMark x1="30469" y1="74902" x2="38574" y2="73242"/>
                        <a14:foregroundMark x1="38574" y1="73242" x2="43262" y2="67871"/>
                        <a14:foregroundMark x1="43262" y1="67871" x2="43750" y2="66797"/>
                        <a14:foregroundMark x1="66016" y1="34082" x2="55273" y2="28711"/>
                        <a14:foregroundMark x1="29297" y1="18945" x2="23145" y2="21484"/>
                        <a14:foregroundMark x1="23145" y1="21484" x2="23145" y2="21777"/>
                        <a14:foregroundMark x1="35840" y1="19043" x2="29297" y2="18848"/>
                        <a14:foregroundMark x1="29297" y1="18848" x2="28906" y2="19141"/>
                        <a14:foregroundMark x1="74609" y1="15625" x2="67383" y2="15332"/>
                        <a14:foregroundMark x1="67383" y1="15332" x2="65723" y2="16406"/>
                        <a14:foregroundMark x1="70898" y1="15430" x2="72363" y2="15234"/>
                        <a14:foregroundMark x1="72852" y1="15039" x2="75000" y2="15625"/>
                        <a14:foregroundMark x1="33691" y1="18652" x2="26758" y2="20801"/>
                        <a14:foregroundMark x1="33301" y1="18652" x2="28125" y2="18945"/>
                        <a14:foregroundMark x1="28027" y1="18945" x2="31348" y2="1855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901" y="1431630"/>
            <a:ext cx="7301768" cy="73017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B5C607-4BA2-49BC-4A57-31285A621D27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1D7661-5091-BC92-514F-0739B152A884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993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537950" y="934191"/>
            <a:ext cx="332420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مشمش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75CDA4-E8E1-9810-5184-31B9178BC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70" b="89941" l="9961" r="89941">
                        <a14:foregroundMark x1="67480" y1="12793" x2="61328" y2="11621"/>
                        <a14:foregroundMark x1="68457" y1="10840" x2="63281" y2="10254"/>
                        <a14:foregroundMark x1="69824" y1="10254" x2="63477" y2="9570"/>
                        <a14:foregroundMark x1="63477" y1="9570" x2="58594" y2="1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822" y="2181376"/>
            <a:ext cx="4101945" cy="41019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930CBF-82E8-913C-EF4D-67573F32B0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70" b="89941" l="9961" r="89941">
                        <a14:foregroundMark x1="67480" y1="12793" x2="61328" y2="11621"/>
                        <a14:foregroundMark x1="68457" y1="10840" x2="63281" y2="10254"/>
                        <a14:foregroundMark x1="69824" y1="10254" x2="63477" y2="9570"/>
                        <a14:foregroundMark x1="63477" y1="9570" x2="58594" y2="125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93" y="1979476"/>
            <a:ext cx="6344938" cy="63449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EDB60E-5A5E-273D-29E2-34C5A386CA21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8AA70C-477D-6F9D-D349-1C7AB82FBC56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251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927099" y="1175065"/>
            <a:ext cx="31313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8800" dirty="0">
                <a:solidFill>
                  <a:prstClr val="black"/>
                </a:solidFill>
                <a:latin typeface="Teaching Print Dotted" pitchFamily="50" charset="0"/>
              </a:rPr>
              <a:t>كاكي</a:t>
            </a:r>
            <a:r>
              <a:rPr lang="en-US" sz="8800" dirty="0">
                <a:solidFill>
                  <a:prstClr val="black"/>
                </a:solidFill>
                <a:latin typeface="Teaching Print Dotted" pitchFamily="50" charset="0"/>
              </a:rPr>
              <a:t>   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CC1C04-6BB1-EC10-C0BB-DC211035D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320" y1="65332" x2="25586" y2="40527"/>
                        <a14:foregroundMark x1="25586" y1="40527" x2="28125" y2="33594"/>
                        <a14:foregroundMark x1="28125" y1="33594" x2="28320" y2="31445"/>
                        <a14:foregroundMark x1="61133" y1="21875" x2="54395" y2="218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346" y="1750987"/>
            <a:ext cx="4999322" cy="499932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DA1D999-C940-E5F1-9EC1-F593E003E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320" y1="65332" x2="25586" y2="40527"/>
                        <a14:foregroundMark x1="25586" y1="40527" x2="28125" y2="33594"/>
                        <a14:foregroundMark x1="28125" y1="33594" x2="28320" y2="31445"/>
                        <a14:foregroundMark x1="61133" y1="21875" x2="54395" y2="2187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9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7580" y="649533"/>
            <a:ext cx="8081287" cy="80812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C4065E-E3F1-6830-DDBC-38566F63B595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5155A7-385B-E1C4-7650-8BB036D59995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3565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350260" y="870747"/>
            <a:ext cx="48974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9600" dirty="0">
                <a:solidFill>
                  <a:prstClr val="black"/>
                </a:solidFill>
                <a:latin typeface="Teaching Print Dotted" pitchFamily="50" charset="0"/>
              </a:rPr>
              <a:t>فاكهة التنين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2F99E9-4CE8-F5AD-4012-2C9CD3B0CC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238" y1="13770" x2="43262" y2="13770"/>
                        <a14:backgroundMark x1="44727" y1="19922" x2="44727" y2="199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292" y="2001342"/>
            <a:ext cx="4189908" cy="41899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0E74EC-5E75-FE8E-33BE-629BB15E59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238" y1="13770" x2="43262" y2="13770"/>
                        <a14:backgroundMark x1="44727" y1="19922" x2="44727" y2="1992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383" y="1283553"/>
            <a:ext cx="7075075" cy="70750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F84AA7-6932-FACD-CDCF-094BE80A8DF4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759764-C28F-E93B-24EA-612307627A8F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770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2586A88F-3B21-4DA3-D021-5DDDF1E94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60" y="1229588"/>
            <a:ext cx="5661294" cy="566129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271D81C-BDD5-FB8B-09AE-80DEC4DAAE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145" y="-151761"/>
            <a:ext cx="9714152" cy="97141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710766" y="966543"/>
            <a:ext cx="455604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قلنباق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12285F-E03C-4F02-50F2-588D67FD137F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64723C-29AF-3E2D-CFBB-73EC8B33E8B5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9444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788258" y="839866"/>
            <a:ext cx="326524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ليتشي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53DAA9-F653-1D86-714A-D1042AF69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668" r="90430">
                        <a14:foregroundMark x1="9668" y1="54980" x2="9668" y2="54980"/>
                        <a14:foregroundMark x1="90527" y1="63867" x2="90527" y2="63867"/>
                        <a14:foregroundMark x1="76855" y1="71875" x2="51563" y2="51074"/>
                        <a14:foregroundMark x1="48828" y1="53809" x2="51758" y2="71875"/>
                        <a14:foregroundMark x1="51758" y1="71875" x2="65527" y2="74609"/>
                        <a14:foregroundMark x1="65527" y1="74609" x2="75293" y2="71680"/>
                        <a14:foregroundMark x1="69727" y1="9180" x2="68945" y2="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586" y="2161429"/>
            <a:ext cx="3382121" cy="33821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6C9127-8A20-4A69-9505-4E3DF5EA5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668" r="90430">
                        <a14:foregroundMark x1="9668" y1="54980" x2="9668" y2="54980"/>
                        <a14:foregroundMark x1="90527" y1="63867" x2="90527" y2="63867"/>
                        <a14:foregroundMark x1="76855" y1="71875" x2="51563" y2="51074"/>
                        <a14:foregroundMark x1="48828" y1="53809" x2="51758" y2="71875"/>
                        <a14:foregroundMark x1="51758" y1="71875" x2="65527" y2="74609"/>
                        <a14:foregroundMark x1="65527" y1="74609" x2="75293" y2="71680"/>
                        <a14:foregroundMark x1="69727" y1="9180" x2="68945" y2="937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042" y="966543"/>
            <a:ext cx="7239714" cy="72397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B7E168-0EA6-509B-C4F5-19993C71AF0F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FDAC25-A4FD-F216-89D4-20ABD8BD8B33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0603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572001" y="1150464"/>
            <a:ext cx="5486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9600" dirty="0">
                <a:solidFill>
                  <a:prstClr val="black"/>
                </a:solidFill>
                <a:latin typeface="Teaching Print Dotted" pitchFamily="50" charset="0"/>
              </a:rPr>
              <a:t>جريب فروت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EDDCC99-32AB-ACDE-74F9-718AD9EFA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020" y1="56250" x2="50586" y2="46777"/>
                        <a14:foregroundMark x1="50586" y1="46777" x2="63477" y2="34863"/>
                        <a14:foregroundMark x1="63477" y1="34863" x2="70117" y2="33496"/>
                        <a14:foregroundMark x1="70117" y1="33496" x2="61816" y2="46777"/>
                        <a14:foregroundMark x1="61816" y1="46777" x2="56055" y2="50098"/>
                        <a14:foregroundMark x1="47461" y1="56250" x2="56055" y2="56836"/>
                        <a14:foregroundMark x1="56055" y1="56836" x2="70313" y2="50391"/>
                        <a14:foregroundMark x1="70313" y1="50391" x2="75000" y2="35938"/>
                        <a14:foregroundMark x1="75000" y1="35938" x2="63867" y2="31348"/>
                        <a14:foregroundMark x1="63867" y1="31348" x2="55664" y2="32813"/>
                        <a14:foregroundMark x1="55664" y1="32813" x2="44043" y2="40039"/>
                        <a14:foregroundMark x1="43066" y1="39355" x2="48730" y2="34961"/>
                        <a14:foregroundMark x1="48730" y1="34961" x2="55664" y2="32227"/>
                        <a14:foregroundMark x1="55664" y1="32227" x2="57715" y2="32227"/>
                        <a14:foregroundMark x1="70703" y1="32227" x2="58008" y2="29785"/>
                        <a14:foregroundMark x1="70996" y1="52344" x2="51855" y2="567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388" y="1935294"/>
            <a:ext cx="4886082" cy="48860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3ACDE70-68A5-AC70-3FDC-614B9B2D56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020" y1="56250" x2="50586" y2="46777"/>
                        <a14:foregroundMark x1="50586" y1="46777" x2="63477" y2="34863"/>
                        <a14:foregroundMark x1="63477" y1="34863" x2="70117" y2="33496"/>
                        <a14:foregroundMark x1="70117" y1="33496" x2="61816" y2="46777"/>
                        <a14:foregroundMark x1="61816" y1="46777" x2="56055" y2="50098"/>
                        <a14:foregroundMark x1="47461" y1="56250" x2="56055" y2="56836"/>
                        <a14:foregroundMark x1="56055" y1="56836" x2="70313" y2="50391"/>
                        <a14:foregroundMark x1="70313" y1="50391" x2="75000" y2="35938"/>
                        <a14:foregroundMark x1="75000" y1="35938" x2="63867" y2="31348"/>
                        <a14:foregroundMark x1="63867" y1="31348" x2="55664" y2="32813"/>
                        <a14:foregroundMark x1="55664" y1="32813" x2="44043" y2="40039"/>
                        <a14:foregroundMark x1="43066" y1="39355" x2="48730" y2="34961"/>
                        <a14:foregroundMark x1="48730" y1="34961" x2="55664" y2="32227"/>
                        <a14:foregroundMark x1="55664" y1="32227" x2="57715" y2="32227"/>
                        <a14:foregroundMark x1="70703" y1="32227" x2="58008" y2="29785"/>
                        <a14:foregroundMark x1="70996" y1="52344" x2="51855" y2="5673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5670" y="951025"/>
            <a:ext cx="9032608" cy="9032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E91B5E-4391-357C-BF4E-0779CDE4D8CF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16B68E-3EB8-3CA9-5824-75D84D38A40B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0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045042" y="963364"/>
            <a:ext cx="353380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سفرجل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B594ED-C14F-FBB6-B303-9A48E5E33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1484" y1="10840" x2="67676" y2="10449"/>
                        <a14:foregroundMark x1="70996" y1="10742" x2="65234" y2="10840"/>
                        <a14:foregroundMark x1="66309" y1="10742" x2="67480" y2="10449"/>
                        <a14:foregroundMark x1="70313" y1="10254" x2="66406" y2="10645"/>
                        <a14:foregroundMark x1="72949" y1="11133" x2="65918" y2="10352"/>
                        <a14:foregroundMark x1="65918" y1="10352" x2="57813" y2="13867"/>
                        <a14:foregroundMark x1="57813" y1="13867" x2="57227" y2="15039"/>
                        <a14:foregroundMark x1="50293" y1="15625" x2="49805" y2="15332"/>
                        <a14:foregroundMark x1="48828" y1="15625" x2="50684" y2="15723"/>
                        <a14:foregroundMark x1="64258" y1="11133" x2="72070" y2="10645"/>
                        <a14:foregroundMark x1="72070" y1="10645" x2="75488" y2="12598"/>
                        <a14:foregroundMark x1="72461" y1="11035" x2="66406" y2="10352"/>
                        <a14:foregroundMark x1="67969" y1="10645" x2="71973" y2="10840"/>
                        <a14:foregroundMark x1="71484" y1="10547" x2="66309" y2="10645"/>
                        <a14:foregroundMark x1="68359" y1="10547" x2="71680" y2="107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450" y="2174001"/>
            <a:ext cx="4216950" cy="42169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FFEEBF-3419-6B7A-065A-4A4FDC46F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1484" y1="10840" x2="67676" y2="10449"/>
                        <a14:foregroundMark x1="70996" y1="10742" x2="65234" y2="10840"/>
                        <a14:foregroundMark x1="66309" y1="10742" x2="67480" y2="10449"/>
                        <a14:foregroundMark x1="70313" y1="10254" x2="66406" y2="10645"/>
                        <a14:foregroundMark x1="72949" y1="11133" x2="65918" y2="10352"/>
                        <a14:foregroundMark x1="65918" y1="10352" x2="57813" y2="13867"/>
                        <a14:foregroundMark x1="57813" y1="13867" x2="57227" y2="15039"/>
                        <a14:foregroundMark x1="50293" y1="15625" x2="49805" y2="15332"/>
                        <a14:foregroundMark x1="48828" y1="15625" x2="50684" y2="15723"/>
                        <a14:foregroundMark x1="64258" y1="11133" x2="72070" y2="10645"/>
                        <a14:foregroundMark x1="72070" y1="10645" x2="75488" y2="12598"/>
                        <a14:foregroundMark x1="72461" y1="11035" x2="66406" y2="10352"/>
                        <a14:foregroundMark x1="67969" y1="10645" x2="71973" y2="10840"/>
                        <a14:foregroundMark x1="71484" y1="10547" x2="66309" y2="10645"/>
                        <a14:foregroundMark x1="68359" y1="10547" x2="71680" y2="1074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1399" y="1515539"/>
            <a:ext cx="7151096" cy="7151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BBDD95-8E04-7999-4340-3D05E3E1B8E7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5572D9-AAF6-AF43-7EF0-775BE7598AB1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514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332723" y="1167352"/>
            <a:ext cx="37256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8800" dirty="0">
                <a:solidFill>
                  <a:prstClr val="black"/>
                </a:solidFill>
                <a:latin typeface="Teaching Print Dotted" pitchFamily="50" charset="0"/>
              </a:rPr>
              <a:t>شيريمويا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EE82C4-5DF8-5AF7-151F-5C213FA23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395" y="1890627"/>
            <a:ext cx="4006312" cy="4006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7E2725-3F37-F4F1-D468-A7B0CE89FC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3924" y="517086"/>
            <a:ext cx="8453892" cy="84538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650DC7-880D-BF6C-9520-299C1A8AECE0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489E66-4653-0F2E-C79B-FE997C64C165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530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397204" y="849201"/>
            <a:ext cx="468282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8800" dirty="0">
                <a:solidFill>
                  <a:prstClr val="black"/>
                </a:solidFill>
                <a:latin typeface="Teaching Print Dotted" pitchFamily="50" charset="0"/>
              </a:rPr>
              <a:t>برتقال ذهبي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728ABE7C-53DF-E17A-63D5-68C2749B5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168" y="1945566"/>
            <a:ext cx="4351678" cy="435167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FDF2368-1D2D-FCD0-7003-568460E520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2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7859" y="881518"/>
            <a:ext cx="8265659" cy="82656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467323-1747-DBC7-ED5A-37958B55BABC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184D0-368F-95FF-CE9C-E24C703AF109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312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1E8DAFA-658D-6B6C-3A6C-CA37430A5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3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318755" y="517086"/>
            <a:ext cx="9234883" cy="92348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508123" y="649533"/>
            <a:ext cx="382194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ليمون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C76BA1-EDB1-ABDF-6B58-E8D6913D5D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85648" y="1664604"/>
            <a:ext cx="5017477" cy="501747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0A2BB3-FBDA-C8B0-460A-12A0FDE0C3BF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6B6B41-2B6B-210D-2E44-2720EA454255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89C688-49FB-4A31-2CBA-0B9C47586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0605" y1="44434" x2="68945" y2="37402"/>
                        <a14:foregroundMark x1="68945" y1="37402" x2="59668" y2="32129"/>
                        <a14:foregroundMark x1="59668" y1="32129" x2="38770" y2="34570"/>
                        <a14:foregroundMark x1="38770" y1="34570" x2="29980" y2="4169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7363" y="1493793"/>
            <a:ext cx="5052356" cy="50523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522384-B44F-560E-A75D-D1499A20C4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0605" y1="44434" x2="68945" y2="37402"/>
                        <a14:foregroundMark x1="68945" y1="37402" x2="59668" y2="32129"/>
                        <a14:foregroundMark x1="59668" y1="32129" x2="38770" y2="34570"/>
                        <a14:foregroundMark x1="38770" y1="34570" x2="29980" y2="4169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8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14390" y="-24275"/>
            <a:ext cx="9615578" cy="96155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7206711" y="966543"/>
            <a:ext cx="272729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شمام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18AEBD-4DC3-2A44-1979-B33364242FD7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55D712-DA22-8EF6-EBAE-53899AF786AA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673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50DE56-BCC0-B6C4-98D9-DD023C767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81250" y1="59180" x2="77930" y2="69531"/>
                        <a14:backgroundMark x1="77930" y1="69531" x2="72656" y2="77051"/>
                        <a14:backgroundMark x1="72656" y1="77051" x2="69043" y2="77344"/>
                        <a14:backgroundMark x1="69043" y1="77344" x2="69043" y2="77344"/>
                        <a14:backgroundMark x1="43750" y1="83398" x2="45508" y2="85156"/>
                        <a14:backgroundMark x1="78027" y1="47461" x2="78027" y2="47461"/>
                        <a14:backgroundMark x1="78223" y1="48633" x2="77832" y2="44434"/>
                        <a14:backgroundMark x1="77441" y1="46484" x2="77441" y2="464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78492" y="1750987"/>
            <a:ext cx="5238405" cy="5238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742304" y="783008"/>
            <a:ext cx="331609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كاكايا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CE040B-3EFB-DAF8-3D6E-A9EF06702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81250" y1="59180" x2="77930" y2="69531"/>
                        <a14:backgroundMark x1="77930" y1="69531" x2="72656" y2="77051"/>
                        <a14:backgroundMark x1="72656" y1="77051" x2="69043" y2="77344"/>
                        <a14:backgroundMark x1="69043" y1="77344" x2="69043" y2="77344"/>
                        <a14:backgroundMark x1="43750" y1="83398" x2="45508" y2="85156"/>
                        <a14:backgroundMark x1="78027" y1="47461" x2="78027" y2="47461"/>
                        <a14:backgroundMark x1="78223" y1="48633" x2="77832" y2="44434"/>
                        <a14:backgroundMark x1="77441" y1="46484" x2="77441" y2="4648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75464" y="966543"/>
            <a:ext cx="7422768" cy="74227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EA3020-BB45-078E-9444-693B34CF5033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5991B6-FBBF-7E45-B263-97396034B8D2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0351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71171" y="881518"/>
            <a:ext cx="450153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سابوت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D06744-20DC-C7C0-2581-A3B9F687E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31828" y="1750987"/>
            <a:ext cx="5254946" cy="52549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89C0F2-C8D7-30D1-443E-798D5A9F6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97403" y="517086"/>
            <a:ext cx="8454325" cy="84543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2F73BC-7EFA-5383-0BA6-CECA3E249F2F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719814-9444-1C36-308E-57004A9C6665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3050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471171" y="1283553"/>
            <a:ext cx="45872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8800" dirty="0">
                <a:solidFill>
                  <a:prstClr val="black"/>
                </a:solidFill>
                <a:latin typeface="Teaching Print Dotted" pitchFamily="50" charset="0"/>
              </a:rPr>
              <a:t>قشطة شائكة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A8872E-5608-77E6-AAAC-0369FA8F7C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6660" y1="62598" x2="37207" y2="36523"/>
                        <a14:foregroundMark x1="37207" y1="36523" x2="30371" y2="32617"/>
                        <a14:foregroundMark x1="30371" y1="32617" x2="26465" y2="38086"/>
                        <a14:foregroundMark x1="32031" y1="33105" x2="35156" y2="26465"/>
                        <a14:foregroundMark x1="35156" y1="26465" x2="46777" y2="23535"/>
                        <a14:foregroundMark x1="46777" y1="23535" x2="49414" y2="24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433" y="2129676"/>
            <a:ext cx="4351148" cy="43511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E14A63-8168-8749-2FD3-4953D29689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15670" y="1518834"/>
            <a:ext cx="2516589" cy="251658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95E4F58-CC9A-C146-49A4-E81208A03B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6660" y1="62598" x2="37207" y2="36523"/>
                        <a14:foregroundMark x1="37207" y1="36523" x2="30371" y2="32617"/>
                        <a14:foregroundMark x1="30371" y1="32617" x2="26465" y2="38086"/>
                        <a14:foregroundMark x1="32031" y1="33105" x2="35156" y2="26465"/>
                        <a14:foregroundMark x1="35156" y1="26465" x2="46777" y2="23535"/>
                        <a14:foregroundMark x1="46777" y1="23535" x2="49414" y2="2470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9081" y="1515538"/>
            <a:ext cx="7121826" cy="71218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0C10C2-3A0D-E921-1938-20474A69BC7A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B55DB4-47FD-1326-15B5-4899789404D1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852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DC5344-BD70-A35A-3FBA-C5AD20CF5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9863" y1="25098" x2="59863" y2="25098"/>
                        <a14:backgroundMark x1="62500" y1="28906" x2="62500" y2="2890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219" y="334698"/>
            <a:ext cx="9160147" cy="91601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602277" y="935662"/>
            <a:ext cx="34561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بشملة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D416DE-A7B5-FBF2-A20E-3FBA743F15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9863" y1="25098" x2="59863" y2="25098"/>
                        <a14:backgroundMark x1="62500" y1="28906" x2="62500" y2="289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1633407"/>
            <a:ext cx="5686593" cy="56865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857B91-97C7-F915-2309-480BC1A8BFDA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366538-4483-892C-A502-F0B96CD21546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7495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803756" y="1039140"/>
            <a:ext cx="32546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9600" dirty="0">
                <a:solidFill>
                  <a:prstClr val="black"/>
                </a:solidFill>
                <a:latin typeface="Teaching Print Dotted" pitchFamily="50" charset="0"/>
              </a:rPr>
              <a:t>زليقة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FBB5B9-39B2-2BBF-8152-0C404AE649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05" b="89844" l="9961" r="89844">
                        <a14:foregroundMark x1="41602" y1="28027" x2="29785" y2="35352"/>
                        <a14:foregroundMark x1="29785" y1="35352" x2="28320" y2="37793"/>
                        <a14:foregroundMark x1="28320" y1="35156" x2="38672" y2="26270"/>
                        <a14:foregroundMark x1="38672" y1="26270" x2="39355" y2="25977"/>
                        <a14:foregroundMark x1="63184" y1="8496" x2="63184" y2="8496"/>
                        <a14:foregroundMark x1="68066" y1="8105" x2="68066" y2="81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464" y="2122946"/>
            <a:ext cx="4767936" cy="47679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2B31AC-3B9D-4A61-B2CD-6CC1BD19C7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05" b="89844" l="9961" r="89844">
                        <a14:foregroundMark x1="41602" y1="28027" x2="29785" y2="35352"/>
                        <a14:foregroundMark x1="29785" y1="35352" x2="28320" y2="37793"/>
                        <a14:foregroundMark x1="28320" y1="35156" x2="38672" y2="26270"/>
                        <a14:foregroundMark x1="38672" y1="26270" x2="39355" y2="25977"/>
                        <a14:foregroundMark x1="63184" y1="8496" x2="63184" y2="8496"/>
                        <a14:foregroundMark x1="68066" y1="8105" x2="68066" y2="810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6267" y="1533614"/>
            <a:ext cx="8040024" cy="8040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1937DC-A975-6A44-90A8-D8C1A2709216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FD44B6-03F6-6D46-BB92-BFCDC07B8728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1645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fruit with black lines&#10;&#10;AI-generated content may be incorrect.">
            <a:extLst>
              <a:ext uri="{FF2B5EF4-FFF2-40B4-BE49-F238E27FC236}">
                <a16:creationId xmlns:a16="http://schemas.microsoft.com/office/drawing/2014/main" id="{106AA2D7-4F22-A167-2449-494DC2393F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5078" y1="74023" x2="55078" y2="74023"/>
                        <a14:backgroundMark x1="54980" y1="73145" x2="54980" y2="73145"/>
                        <a14:backgroundMark x1="55078" y1="72559" x2="55078" y2="7255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1935" y="315598"/>
            <a:ext cx="8172867" cy="817286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29200" y="836245"/>
            <a:ext cx="508512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رامبوتان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21" name="Picture 20" descr="A red fruit with black lines&#10;&#10;AI-generated content may be incorrect.">
            <a:extLst>
              <a:ext uri="{FF2B5EF4-FFF2-40B4-BE49-F238E27FC236}">
                <a16:creationId xmlns:a16="http://schemas.microsoft.com/office/drawing/2014/main" id="{9C988CA4-BB0F-F3DF-C7A8-7B2930CF46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5078" y1="74023" x2="55078" y2="74023"/>
                        <a14:backgroundMark x1="54980" y1="73145" x2="54980" y2="73145"/>
                        <a14:backgroundMark x1="55078" y1="72559" x2="55078" y2="725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821" y="1297441"/>
            <a:ext cx="5650921" cy="56509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BF6E87-4F60-E7FB-8F0B-FBB81E0A3047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5A58E8-77CF-F420-DF8D-C600BA8DB9B3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9900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artoon of a red mushroom&#10;&#10;AI-generated content may be incorrect.">
            <a:extLst>
              <a:ext uri="{FF2B5EF4-FFF2-40B4-BE49-F238E27FC236}">
                <a16:creationId xmlns:a16="http://schemas.microsoft.com/office/drawing/2014/main" id="{9802485D-8841-D5A7-C0FB-8ECC53E08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941" l="9961" r="89941">
                        <a14:foregroundMark x1="55566" y1="10059" x2="50391" y2="9082"/>
                        <a14:foregroundMark x1="41602" y1="59766" x2="40039" y2="500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1892" y="1015844"/>
            <a:ext cx="7845791" cy="78457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578491" y="1193347"/>
            <a:ext cx="447990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كاجو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 descr="A cartoon of a red mushroom&#10;&#10;AI-generated content may be incorrect.">
            <a:extLst>
              <a:ext uri="{FF2B5EF4-FFF2-40B4-BE49-F238E27FC236}">
                <a16:creationId xmlns:a16="http://schemas.microsoft.com/office/drawing/2014/main" id="{20151E0B-7AA7-DFF5-52B4-4201E07115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941" l="9961" r="89941">
                        <a14:foregroundMark x1="55566" y1="10059" x2="50391" y2="9082"/>
                        <a14:foregroundMark x1="41602" y1="59766" x2="40039" y2="5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410707"/>
            <a:ext cx="5482475" cy="54824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AD6515-6250-0BDA-1207-4B2DFF9672C4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9263F5-C48B-3CC5-851A-D37638A7D176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149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710FA5-8620-4ADD-6CBD-EF79B9403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71" y="1834576"/>
            <a:ext cx="4634891" cy="46348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029200" y="1096922"/>
            <a:ext cx="507686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8800" dirty="0">
                <a:solidFill>
                  <a:prstClr val="black"/>
                </a:solidFill>
                <a:latin typeface="Teaching Print Dotted" pitchFamily="50" charset="0"/>
              </a:rPr>
              <a:t>سفرجل هندي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7A1649-CF86-6D1F-4C61-47A07434E5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1994" y="618156"/>
            <a:ext cx="8408729" cy="84087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3A1EB0-BE4F-561E-5F26-963D76546718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2BA28D-A9BB-B1C2-6F6C-46D9829946A0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3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FA6D9C-A71C-A9E5-766A-44A22CA2E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8438" y1="66504" x2="46973" y2="71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538" y="1386555"/>
            <a:ext cx="4768517" cy="47685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43CB75-9D2B-2979-E68D-AB41A2865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8438" y1="66504" x2="46973" y2="7158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5235" y="649533"/>
            <a:ext cx="8938313" cy="89383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029200" y="935662"/>
            <a:ext cx="514499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جوزة الهند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0643D1-BB62-7E63-7203-868A263DBF08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5FE57C-29CA-76F8-2712-7188E30A9FF9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934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83825" y="795135"/>
            <a:ext cx="382194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كيوي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87E20C-2976-E98F-25A7-F77BB4B87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8555" y1="52148" x2="56543" y2="51953"/>
                        <a14:foregroundMark x1="25000" y1="26563" x2="17090" y2="35254"/>
                        <a14:foregroundMark x1="17090" y1="35254" x2="14063" y2="41016"/>
                        <a14:foregroundMark x1="14063" y1="41016" x2="12695" y2="48633"/>
                        <a14:foregroundMark x1="12695" y1="48633" x2="13086" y2="527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357" y="1745392"/>
            <a:ext cx="4281616" cy="428161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2D003FA-5CEB-728E-BEA3-C7264BAA12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8555" y1="52148" x2="56543" y2="51953"/>
                        <a14:foregroundMark x1="25000" y1="26563" x2="17090" y2="35254"/>
                        <a14:foregroundMark x1="17090" y1="35254" x2="14063" y2="41016"/>
                        <a14:foregroundMark x1="14063" y1="41016" x2="12695" y2="48633"/>
                        <a14:foregroundMark x1="12695" y1="48633" x2="13086" y2="5273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8356" y="1260523"/>
            <a:ext cx="7316098" cy="73160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97C926-DEF5-2D77-5DDB-9907CE46891D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F01C0D-41FB-0500-0534-13318008625A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50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0D0D07-4089-1D90-D9E4-05C1E7C1D6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138765" y="-418455"/>
            <a:ext cx="10998078" cy="109980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889563" y="842672"/>
            <a:ext cx="443490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حامض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13D89D-56C1-7DA6-BE0C-7324DF0E50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78492" y="1425844"/>
            <a:ext cx="5238328" cy="52383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EA263D-191D-1432-D993-6A7912613976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C49E70-821E-C523-D74E-2A75B48EA0ED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557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EB82C7-E209-06C2-0A1B-C99F469B6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71" y="1357918"/>
            <a:ext cx="5496624" cy="5496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D0CD76-3DF7-CF4D-00CA-2B29AAA3BE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7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8806" y="517086"/>
            <a:ext cx="9174880" cy="91748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029200" y="907025"/>
            <a:ext cx="516360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توت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BE192-0216-093A-7261-12FE811B56A2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AFB77F-FC7E-B3D3-4DD5-D81B49553A39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382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636104" y="867190"/>
            <a:ext cx="561768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solidFill>
                  <a:prstClr val="black"/>
                </a:solidFill>
                <a:latin typeface="Teaching Print Dotted" pitchFamily="50" charset="0"/>
              </a:rPr>
              <a:t>توت العليق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5F2B90-CA57-8B81-5180-77A60CD3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496" b="89844" l="9961" r="89844">
                        <a14:foregroundMark x1="43066" y1="8691" x2="44434" y2="11914"/>
                        <a14:foregroundMark x1="44629" y1="9082" x2="43457" y2="8496"/>
                        <a14:backgroundMark x1="63379" y1="76465" x2="61816" y2="75293"/>
                        <a14:backgroundMark x1="61426" y1="75098" x2="61426" y2="75098"/>
                        <a14:backgroundMark x1="44922" y1="17188" x2="44922" y2="171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794" y="2028372"/>
            <a:ext cx="3790992" cy="37909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67E731-DC47-6D6D-78BF-24D2AE89DD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496" b="89844" l="9961" r="89844">
                        <a14:foregroundMark x1="43066" y1="8691" x2="44434" y2="11914"/>
                        <a14:foregroundMark x1="44629" y1="9082" x2="43457" y2="8496"/>
                        <a14:backgroundMark x1="63379" y1="76465" x2="61816" y2="75293"/>
                        <a14:backgroundMark x1="61426" y1="75098" x2="61426" y2="75098"/>
                        <a14:backgroundMark x1="44922" y1="17188" x2="44922" y2="1718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74" y="1866980"/>
            <a:ext cx="5955220" cy="59552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9A2AD5-1F06-1E65-F423-0D98E6237828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CB76E8-45CE-E7B7-0EAE-31D363238A0F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599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121831" y="1283553"/>
            <a:ext cx="39365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8000" dirty="0">
                <a:solidFill>
                  <a:prstClr val="black"/>
                </a:solidFill>
                <a:latin typeface="Teaching Print Dotted" pitchFamily="50" charset="0"/>
              </a:rPr>
              <a:t>ثمر العليق</a:t>
            </a:r>
            <a:endParaRPr lang="en-US" sz="80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86DAB2-EE33-0CA2-587D-1FE89C74FA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247" y="1750987"/>
            <a:ext cx="4948393" cy="49483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3D6B1C-0C79-ACEA-F92A-2F49701E0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6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5472" y="642449"/>
            <a:ext cx="7763972" cy="77639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A4CB15-659E-0380-E5A9-833779988711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F3B95D-D91A-4398-4BF4-40F44EC843C1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123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029200" y="1088604"/>
            <a:ext cx="5029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8800" dirty="0">
                <a:solidFill>
                  <a:prstClr val="black"/>
                </a:solidFill>
                <a:latin typeface="Teaching Print Dotted" pitchFamily="50" charset="0"/>
              </a:rPr>
              <a:t>فاكهة العاطفة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B96B59-C963-2957-ADB8-324B74AA9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1602" y1="69922" x2="73145" y2="40039"/>
                        <a14:foregroundMark x1="72168" y1="39648" x2="57129" y2="39355"/>
                        <a14:foregroundMark x1="57129" y1="39355" x2="43848" y2="45703"/>
                        <a14:foregroundMark x1="43848" y1="45703" x2="40137" y2="52539"/>
                        <a14:foregroundMark x1="40137" y1="52539" x2="39648" y2="55566"/>
                        <a14:foregroundMark x1="39453" y1="54980" x2="54785" y2="42871"/>
                        <a14:foregroundMark x1="54785" y1="42871" x2="56836" y2="42188"/>
                        <a14:foregroundMark x1="39063" y1="51367" x2="39453" y2="66113"/>
                        <a14:foregroundMark x1="39453" y1="66113" x2="45508" y2="70801"/>
                        <a14:foregroundMark x1="45508" y1="70801" x2="49512" y2="57324"/>
                        <a14:foregroundMark x1="49512" y1="57324" x2="49219" y2="52344"/>
                        <a14:foregroundMark x1="46875" y1="71875" x2="69141" y2="65430"/>
                        <a14:foregroundMark x1="69141" y1="65430" x2="72852" y2="56934"/>
                        <a14:foregroundMark x1="72852" y1="56934" x2="57715" y2="63379"/>
                        <a14:foregroundMark x1="57715" y1="63379" x2="53809" y2="66504"/>
                        <a14:foregroundMark x1="66406" y1="58105" x2="79004" y2="46191"/>
                        <a14:foregroundMark x1="79004" y1="46191" x2="74707" y2="39648"/>
                        <a14:foregroundMark x1="74707" y1="39648" x2="61816" y2="38770"/>
                        <a14:foregroundMark x1="61816" y1="38770" x2="58008" y2="427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406" y="1927871"/>
            <a:ext cx="4162963" cy="416296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AA06AE0-9A51-6EFB-EC67-B4503F5134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1602" y1="69922" x2="73145" y2="40039"/>
                        <a14:foregroundMark x1="72168" y1="39648" x2="57129" y2="39355"/>
                        <a14:foregroundMark x1="57129" y1="39355" x2="43848" y2="45703"/>
                        <a14:foregroundMark x1="43848" y1="45703" x2="40137" y2="52539"/>
                        <a14:foregroundMark x1="40137" y1="52539" x2="39648" y2="55566"/>
                        <a14:foregroundMark x1="39453" y1="54980" x2="54785" y2="42871"/>
                        <a14:foregroundMark x1="54785" y1="42871" x2="56836" y2="42188"/>
                        <a14:foregroundMark x1="39063" y1="51367" x2="39453" y2="66113"/>
                        <a14:foregroundMark x1="39453" y1="66113" x2="45508" y2="70801"/>
                        <a14:foregroundMark x1="45508" y1="70801" x2="49512" y2="57324"/>
                        <a14:foregroundMark x1="49512" y1="57324" x2="49219" y2="52344"/>
                        <a14:foregroundMark x1="46875" y1="71875" x2="69141" y2="65430"/>
                        <a14:foregroundMark x1="69141" y1="65430" x2="72852" y2="56934"/>
                        <a14:foregroundMark x1="72852" y1="56934" x2="57715" y2="63379"/>
                        <a14:foregroundMark x1="57715" y1="63379" x2="53809" y2="66504"/>
                        <a14:foregroundMark x1="66406" y1="58105" x2="79004" y2="46191"/>
                        <a14:foregroundMark x1="79004" y1="46191" x2="74707" y2="39648"/>
                        <a14:foregroundMark x1="74707" y1="39648" x2="61816" y2="38770"/>
                        <a14:foregroundMark x1="61816" y1="38770" x2="58008" y2="427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1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7653" y="881518"/>
            <a:ext cx="7305975" cy="73059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C72B04-6384-5EF5-8B5E-81AFE3CDD034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1BA349-A767-FD4D-CB8F-ECE6110E2EF8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فواكه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8567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1920</TotalTime>
  <Words>120</Words>
  <Application>Microsoft Office PowerPoint</Application>
  <PresentationFormat>Custom</PresentationFormat>
  <Paragraphs>83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289</cp:revision>
  <dcterms:created xsi:type="dcterms:W3CDTF">2025-02-12T09:43:58Z</dcterms:created>
  <dcterms:modified xsi:type="dcterms:W3CDTF">2025-05-10T17:27:48Z</dcterms:modified>
</cp:coreProperties>
</file>

<file path=docProps/thumbnail.jpeg>
</file>